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76" r:id="rId2"/>
    <p:sldId id="256" r:id="rId3"/>
    <p:sldId id="258" r:id="rId4"/>
    <p:sldId id="267" r:id="rId5"/>
    <p:sldId id="274" r:id="rId6"/>
    <p:sldId id="262" r:id="rId7"/>
    <p:sldId id="270" r:id="rId8"/>
    <p:sldId id="271" r:id="rId9"/>
    <p:sldId id="266" r:id="rId10"/>
    <p:sldId id="265" r:id="rId11"/>
    <p:sldId id="275" r:id="rId12"/>
    <p:sldId id="273" r:id="rId13"/>
    <p:sldId id="272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Roboto" panose="02000000000000000000" pitchFamily="2" charset="0"/>
      <p:regular r:id="rId22"/>
      <p:bold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0C70B85-CC8E-4775-A57D-114D2EF9D74D}">
          <p14:sldIdLst>
            <p14:sldId id="276"/>
            <p14:sldId id="256"/>
            <p14:sldId id="258"/>
            <p14:sldId id="267"/>
            <p14:sldId id="274"/>
            <p14:sldId id="262"/>
            <p14:sldId id="270"/>
            <p14:sldId id="271"/>
          </p14:sldIdLst>
        </p14:section>
        <p14:section name="Findings" id="{C6E27D74-8C18-469D-903B-98252E4E4922}">
          <p14:sldIdLst>
            <p14:sldId id="266"/>
            <p14:sldId id="265"/>
          </p14:sldIdLst>
        </p14:section>
        <p14:section name="Alternatives" id="{F6C50618-7CB3-4DB5-BECF-451B4271D63F}">
          <p14:sldIdLst>
            <p14:sldId id="275"/>
            <p14:sldId id="273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CC0000"/>
    <a:srgbClr val="FF9900"/>
    <a:srgbClr val="ECE000"/>
    <a:srgbClr val="F9CB01"/>
    <a:srgbClr val="EE0D21"/>
    <a:srgbClr val="833FB6"/>
    <a:srgbClr val="3C5A99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DCCB73-E0A6-4138-A60D-1B1074E6D291}" v="92" dt="2018-12-07T09:31:49.346"/>
    <p1510:client id="{3551A1D8-F896-48D9-B9F0-DB31766DFB61}" v="23" dt="2018-12-07T05:19:00.8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png>
</file>

<file path=ppt/media/image3.jp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C8A6EA-495C-48AE-875B-2049A715329C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D0A2A0-F14E-4677-8C6C-7E5C525FC8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603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D0A2A0-F14E-4677-8C6C-7E5C525FC88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3355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D0A2A0-F14E-4677-8C6C-7E5C525FC88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4169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67382-D8C9-48FC-B004-BE07C64B38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526B8B-872F-4D75-A854-2E8BE4B31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E68E1-DF13-4904-8C26-6820F846A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4FB5B-C2A8-41BD-9D5B-CB523FA86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1BC0A-8A54-46BD-A968-5CC6C99A0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973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4FA2-70B9-4BB0-ABC5-AD3EC7FC9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53F635-F0BC-4F7C-87CD-199608B546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354B1-AC5D-42BD-A6FC-0A8C2E3C2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E6CCE-C882-4456-BDF4-7A54D15D2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D594C-9A1E-4933-AC65-15EA49719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3140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1927C2-30DE-4FAB-9E81-967E88EFD4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0BF319-9B95-4E6B-B553-72BD0714C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04993D-3852-4685-A959-943719F98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AD5F6-D87E-446C-A13C-F80037F97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59EE6-6F8C-414F-8454-BCA1CC91D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708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7EDAE-DA10-4F44-96D0-8A7D82BE9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70263-41C1-4A35-8509-0A0E769EA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CFCA1-00DB-4E92-941C-794874267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14AD5-F720-4CFE-B53D-3BB88CDF5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F50D2-6A0C-4355-A496-FA3F358E6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9830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1A7DE-4385-41CE-8C73-A682BFE50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7F830-8D1F-4728-B454-12C9EBF15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08CDC-2DB1-42B0-8D08-059C66C6D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F5AF4-8E33-41E1-B9A3-0AD987DC7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125E7-E891-482A-897A-79929C752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5992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9421A-54B4-4852-9317-0CA304FB0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1B070-60E1-4F2F-9E76-F67A84A8C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C2C91-0F60-4E53-9F77-DAC3A62BE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864650-F119-4196-AC6D-86C7D280C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62C569-C0B2-43A5-8983-7DADDE081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5B25C5-4B22-4446-938B-9BB705E7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804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49713-FEDD-4AC2-BF57-46F111D12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5A455-126C-466E-B1FB-68D824EB0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37581-BA63-4363-A19D-76DA41BF73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E65F15-638B-4ACE-B19E-741C0A6E02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FEEF68-EB22-4279-AE45-BB10F6991C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B858B8-7229-4F90-960A-5ADEEB1A9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C2D52E-E208-447F-8054-EAE186AD4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10448D-7A42-40C3-8A58-A388DA3E1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294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D0C93-018A-4964-A8F8-DD8D5C0C8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76D311-7E94-4C18-AE53-CDE67218B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A6EE08-6623-4DC1-9EAC-7D9917C81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F1A8AD-AB7C-4E16-8B3F-1D62D806B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143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DE2F62-9519-4A16-BDA8-2EC32ECCF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F30BE5-DD5E-418D-9C08-86E6D7AB8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4164C-0FE5-4BC8-A46E-846727CCB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9827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DBE77-C1D4-4AE7-9496-05C3EDEB5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D7A26-B3CD-4B71-97F4-B90967094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0E921-1BEE-4A8D-8323-95D3C352F5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54620-9DD2-40C7-9990-55E2A1CF4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3192D9-54F4-4B61-95B1-219AE232A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7B161-C2EE-42FE-BAE8-190C79DA2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959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BFFD3-8154-4687-8B4A-C47053D13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CE3526-438F-4449-B1FE-23EDCCABAF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6C6B76-EE47-42DF-8AF5-180C141FA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31552-1416-43D7-892C-1885BD6C1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3B275-602F-4721-9D7E-10EF4D4CB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2922A7-60EB-4FBD-A6ED-CB0DDCD23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292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6E2529-AAB0-47FA-8ADE-2D761B390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0AF739-BD25-40FC-86FE-7AF1E96BE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FC342-F207-4191-ABA6-D649DA24FF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CA6D8-BFC5-4295-9928-66ED6A007CE8}" type="datetimeFigureOut">
              <a:rPr lang="en-GB" smtClean="0"/>
              <a:t>01/02/2019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CB5A0-A4A2-4206-83C8-F52CD4F06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15996-65F0-4ED7-B5F8-C59BB86E6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67E67-7787-4CA7-835B-261F383916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820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4258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101AF-5C1D-4BD1-B3B4-AA0C7A827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latin typeface="Roboto" panose="02000000000000000000" pitchFamily="2" charset="0"/>
                <a:ea typeface="Roboto" panose="02000000000000000000" pitchFamily="2" charset="0"/>
              </a:rPr>
              <a:t>Suggestions</a:t>
            </a:r>
            <a:endParaRPr lang="en-GB" sz="6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09FB2-B5AE-422A-98BB-064BE127B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7604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Calibri"/>
              </a:rPr>
              <a:t>Connect with us on the mediums we use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/>
              </a:rPr>
              <a:t>T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Calibri"/>
              </a:rPr>
              <a:t>he rule of 7 may not apply anymore</a:t>
            </a:r>
          </a:p>
          <a:p>
            <a:pPr>
              <a:lnSpc>
                <a:spcPct val="100000"/>
              </a:lnSpc>
            </a:pP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Calibri"/>
              </a:rPr>
              <a:t>Focus more on the content</a:t>
            </a:r>
          </a:p>
          <a:p>
            <a:pPr>
              <a:lnSpc>
                <a:spcPct val="100000"/>
              </a:lnSpc>
            </a:pPr>
            <a:endParaRPr lang="en-GB" dirty="0">
              <a:latin typeface="Roboto" panose="02000000000000000000" pitchFamily="2" charset="0"/>
              <a:ea typeface="Roboto" panose="02000000000000000000" pitchFamily="2" charset="0"/>
              <a:cs typeface="Calibri"/>
            </a:endParaRPr>
          </a:p>
          <a:p>
            <a:pPr>
              <a:lnSpc>
                <a:spcPct val="100000"/>
              </a:lnSpc>
            </a:pPr>
            <a:endParaRPr lang="en-GB" dirty="0">
              <a:latin typeface="Roboto" panose="02000000000000000000" pitchFamily="2" charset="0"/>
              <a:ea typeface="Roboto" panose="02000000000000000000" pitchFamily="2" charset="0"/>
              <a:cs typeface="Calibri"/>
            </a:endParaRPr>
          </a:p>
        </p:txBody>
      </p:sp>
      <p:pic>
        <p:nvPicPr>
          <p:cNvPr id="6" name="Picture 6" descr="A person wearing a hat&#10;&#10;Description generated with high confidence">
            <a:extLst>
              <a:ext uri="{FF2B5EF4-FFF2-40B4-BE49-F238E27FC236}">
                <a16:creationId xmlns:a16="http://schemas.microsoft.com/office/drawing/2014/main" id="{1EB9A961-0DC1-4C92-BCE3-111774DB5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4249" y="-66136"/>
            <a:ext cx="4669766" cy="701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80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21F3EE-9ED6-4397-9468-A93DF7102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Autofit/>
          </a:bodyPr>
          <a:lstStyle/>
          <a:p>
            <a:r>
              <a:rPr lang="en-US" sz="9600" b="1" dirty="0">
                <a:latin typeface="Roboto" panose="02000000000000000000" pitchFamily="2" charset="0"/>
                <a:ea typeface="Roboto" panose="02000000000000000000" pitchFamily="2" charset="0"/>
              </a:rPr>
              <a:t>Thank You</a:t>
            </a:r>
            <a:endParaRPr lang="en-GB" sz="96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607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BB7882-FBDC-4D5F-9D34-88E6EDB0B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12" y="0"/>
            <a:ext cx="8712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121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0CE6E8-C3EA-458F-AB57-3AC9A1BA1C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1" b="638"/>
          <a:stretch/>
        </p:blipFill>
        <p:spPr>
          <a:xfrm>
            <a:off x="0" y="395111"/>
            <a:ext cx="12192000" cy="60056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1963009-5891-494D-8631-4B811D96BE84}"/>
              </a:ext>
            </a:extLst>
          </p:cNvPr>
          <p:cNvSpPr/>
          <p:nvPr/>
        </p:nvSpPr>
        <p:spPr>
          <a:xfrm>
            <a:off x="-103695" y="2128016"/>
            <a:ext cx="6547556" cy="2810933"/>
          </a:xfrm>
          <a:prstGeom prst="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5572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hand holding a remote control&#10;&#10;Description automatically generated">
            <a:extLst>
              <a:ext uri="{FF2B5EF4-FFF2-40B4-BE49-F238E27FC236}">
                <a16:creationId xmlns:a16="http://schemas.microsoft.com/office/drawing/2014/main" id="{428EC71C-8D3E-46D5-A9FA-ED73DDAA51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17" b="7546"/>
          <a:stretch/>
        </p:blipFill>
        <p:spPr>
          <a:xfrm>
            <a:off x="0" y="-1"/>
            <a:ext cx="12271021" cy="691139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D3C1B27-C1EB-4FD9-91F4-7CA4FF21F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170" y="2438400"/>
            <a:ext cx="4806950" cy="376428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b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DID YOU LAST</a:t>
            </a:r>
            <a:b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WATCH T.V?</a:t>
            </a:r>
            <a:endParaRPr lang="en-GB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99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1C5573-1777-4634-880F-44B08B384464}"/>
              </a:ext>
            </a:extLst>
          </p:cNvPr>
          <p:cNvSpPr/>
          <p:nvPr/>
        </p:nvSpPr>
        <p:spPr>
          <a:xfrm>
            <a:off x="3116580" y="944880"/>
            <a:ext cx="5958840" cy="222504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B8E643F-6858-4D82-96DF-B39DE53F3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2040" y="1374774"/>
            <a:ext cx="10027920" cy="3235643"/>
          </a:xfrm>
        </p:spPr>
        <p:txBody>
          <a:bodyPr>
            <a:noAutofit/>
          </a:bodyPr>
          <a:lstStyle/>
          <a:p>
            <a:pPr algn="l">
              <a:lnSpc>
                <a:spcPct val="70000"/>
              </a:lnSpc>
            </a:pPr>
            <a:r>
              <a:rPr lang="en-US" sz="9600" b="1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en-US" sz="19600" b="1" dirty="0">
                <a:latin typeface="Roboto" panose="02000000000000000000" pitchFamily="2" charset="0"/>
                <a:ea typeface="Roboto" panose="02000000000000000000" pitchFamily="2" charset="0"/>
              </a:rPr>
              <a:t>don’t </a:t>
            </a:r>
            <a:r>
              <a:rPr lang="en-US" sz="9600" b="1" dirty="0">
                <a:latin typeface="Roboto" panose="02000000000000000000" pitchFamily="2" charset="0"/>
                <a:ea typeface="Roboto" panose="02000000000000000000" pitchFamily="2" charset="0"/>
              </a:rPr>
              <a:t>watch T.V</a:t>
            </a:r>
            <a:endParaRPr lang="en-GB" sz="96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F684D804-0422-4EA7-801B-2AADEB73E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0" y="5171123"/>
            <a:ext cx="4145280" cy="1655762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Roboto" panose="02000000000000000000" pitchFamily="2" charset="0"/>
                <a:ea typeface="Roboto" panose="02000000000000000000" pitchFamily="2" charset="0"/>
              </a:rPr>
              <a:t>anymore</a:t>
            </a:r>
            <a:endParaRPr lang="en-GB" sz="4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" name="Sunlight jingle">
            <a:hlinkClick r:id="" action="ppaction://media"/>
            <a:extLst>
              <a:ext uri="{FF2B5EF4-FFF2-40B4-BE49-F238E27FC236}">
                <a16:creationId xmlns:a16="http://schemas.microsoft.com/office/drawing/2014/main" id="{DDAFC57A-FD3D-4056-A95D-3924769AD9F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86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22597" y="532440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179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2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CEF67C0-7457-45B3-8941-972F24146BDF}"/>
              </a:ext>
            </a:extLst>
          </p:cNvPr>
          <p:cNvGrpSpPr/>
          <p:nvPr/>
        </p:nvGrpSpPr>
        <p:grpSpPr>
          <a:xfrm>
            <a:off x="173951" y="704190"/>
            <a:ext cx="11830935" cy="5449620"/>
            <a:chOff x="173951" y="665321"/>
            <a:chExt cx="11830935" cy="544962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89CB96-EB69-48C8-A8C8-3D17F3E040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92" t="4418" r="14018" b="44767"/>
            <a:stretch/>
          </p:blipFill>
          <p:spPr>
            <a:xfrm>
              <a:off x="5081786" y="687228"/>
              <a:ext cx="1911060" cy="1955800"/>
            </a:xfrm>
            <a:prstGeom prst="ellipse">
              <a:avLst/>
            </a:prstGeom>
          </p:spPr>
        </p:pic>
        <p:pic>
          <p:nvPicPr>
            <p:cNvPr id="2050" name="Picture 2" descr="Image may contain: 1 person, standing">
              <a:extLst>
                <a:ext uri="{FF2B5EF4-FFF2-40B4-BE49-F238E27FC236}">
                  <a16:creationId xmlns:a16="http://schemas.microsoft.com/office/drawing/2014/main" id="{BCEDF2CD-E7CA-4B4C-8655-10F6B46A4F6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649" r="17" b="61111"/>
            <a:stretch/>
          </p:blipFill>
          <p:spPr bwMode="auto">
            <a:xfrm>
              <a:off x="2719672" y="758348"/>
              <a:ext cx="1785383" cy="181356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 descr="A person wearing a black dress&#10;&#10;Description automatically generated">
              <a:extLst>
                <a:ext uri="{FF2B5EF4-FFF2-40B4-BE49-F238E27FC236}">
                  <a16:creationId xmlns:a16="http://schemas.microsoft.com/office/drawing/2014/main" id="{45E21FFA-70C3-41F4-A5A3-469A94E9BA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337" r="34163" b="43072"/>
            <a:stretch/>
          </p:blipFill>
          <p:spPr>
            <a:xfrm>
              <a:off x="313161" y="732948"/>
              <a:ext cx="1829780" cy="1864361"/>
            </a:xfrm>
            <a:prstGeom prst="ellipse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C0B71B9-CB97-4DE4-B305-A07C9BD79C72}"/>
                </a:ext>
              </a:extLst>
            </p:cNvPr>
            <p:cNvSpPr txBox="1"/>
            <p:nvPr/>
          </p:nvSpPr>
          <p:spPr>
            <a:xfrm>
              <a:off x="173951" y="2883287"/>
              <a:ext cx="2108200" cy="32316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000" dirty="0" err="1">
                  <a:latin typeface="Roboto" panose="02000000000000000000" pitchFamily="2" charset="0"/>
                  <a:ea typeface="Roboto" panose="02000000000000000000" pitchFamily="2" charset="0"/>
                </a:rPr>
                <a:t>Saarah</a:t>
              </a:r>
              <a:r>
                <a:rPr lang="en-US" sz="2000" dirty="0"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</a:p>
            <a:p>
              <a:pPr algn="ctr"/>
              <a:r>
                <a:rPr lang="en-US" sz="2000" dirty="0" err="1">
                  <a:latin typeface="Roboto" panose="02000000000000000000" pitchFamily="2" charset="0"/>
                  <a:ea typeface="Roboto" panose="02000000000000000000" pitchFamily="2" charset="0"/>
                </a:rPr>
                <a:t>Muthaliff</a:t>
              </a:r>
              <a:b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</a:b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200" dirty="0">
                  <a:latin typeface="Roboto" panose="02000000000000000000" pitchFamily="2" charset="0"/>
                  <a:ea typeface="Roboto" panose="02000000000000000000" pitchFamily="2" charset="0"/>
                </a:rPr>
                <a:t>Field of study:</a:t>
              </a:r>
              <a:endParaRPr lang="en-US" dirty="0"/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International Business Management</a:t>
              </a:r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(Intern Customer Development USL)</a:t>
              </a:r>
            </a:p>
            <a:p>
              <a:pPr algn="ctr"/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Last Watched T.V </a:t>
              </a: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2 years ago</a:t>
              </a:r>
            </a:p>
            <a:p>
              <a:pPr algn="ctr"/>
              <a:endParaRPr lang="en-US" dirty="0">
                <a:highlight>
                  <a:srgbClr val="FFC000"/>
                </a:highlight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Netflix</a:t>
              </a:r>
            </a:p>
          </p:txBody>
        </p:sp>
        <p:pic>
          <p:nvPicPr>
            <p:cNvPr id="2" name="Picture 2" descr="A black and white photo of a person&#10;&#10;Description generated with very high confidence">
              <a:extLst>
                <a:ext uri="{FF2B5EF4-FFF2-40B4-BE49-F238E27FC236}">
                  <a16:creationId xmlns:a16="http://schemas.microsoft.com/office/drawing/2014/main" id="{D62BDC1F-1C17-49FF-B5C5-114EBB627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69577" y="675163"/>
              <a:ext cx="1876425" cy="1979930"/>
            </a:xfrm>
            <a:prstGeom prst="rect">
              <a:avLst/>
            </a:prstGeom>
          </p:spPr>
        </p:pic>
        <p:pic>
          <p:nvPicPr>
            <p:cNvPr id="4" name="Picture 4" descr="A close up of a person in a white shirt and black hair&#10;&#10;Description generated with high confidence">
              <a:extLst>
                <a:ext uri="{FF2B5EF4-FFF2-40B4-BE49-F238E27FC236}">
                  <a16:creationId xmlns:a16="http://schemas.microsoft.com/office/drawing/2014/main" id="{81F7D0D1-6362-4425-A3F5-B5E54E1197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022734" y="665321"/>
              <a:ext cx="1856105" cy="199961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D26B32C-7090-4C77-81D9-39AD4B1863B0}"/>
                </a:ext>
              </a:extLst>
            </p:cNvPr>
            <p:cNvSpPr txBox="1"/>
            <p:nvPr/>
          </p:nvSpPr>
          <p:spPr>
            <a:xfrm>
              <a:off x="2604635" y="2883287"/>
              <a:ext cx="2108200" cy="32316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000" dirty="0">
                  <a:latin typeface="Roboto" panose="02000000000000000000" pitchFamily="2" charset="0"/>
                  <a:ea typeface="Roboto" panose="02000000000000000000" pitchFamily="2" charset="0"/>
                </a:rPr>
                <a:t>Haritha Jayasinghe</a:t>
              </a:r>
            </a:p>
            <a:p>
              <a:pPr algn="ctr"/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200" dirty="0">
                  <a:latin typeface="Roboto" panose="02000000000000000000" pitchFamily="2" charset="0"/>
                  <a:ea typeface="Roboto" panose="02000000000000000000" pitchFamily="2" charset="0"/>
                </a:rPr>
                <a:t>Field of study:</a:t>
              </a:r>
              <a:endParaRPr lang="en-US" dirty="0"/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Computer Science and Engineering</a:t>
              </a:r>
            </a:p>
            <a:p>
              <a:pPr algn="ctr"/>
              <a:r>
                <a:rPr lang="en-US" sz="1400">
                  <a:latin typeface="Roboto" panose="02000000000000000000" pitchFamily="2" charset="0"/>
                  <a:ea typeface="Roboto" panose="02000000000000000000" pitchFamily="2" charset="0"/>
                </a:rPr>
                <a:t>(3</a:t>
              </a:r>
              <a:r>
                <a:rPr lang="en-US" sz="1400" baseline="30000">
                  <a:latin typeface="Roboto" panose="02000000000000000000" pitchFamily="2" charset="0"/>
                  <a:ea typeface="Roboto" panose="02000000000000000000" pitchFamily="2" charset="0"/>
                </a:rPr>
                <a:t>rd</a:t>
              </a:r>
              <a:r>
                <a:rPr lang="en-US" sz="1400">
                  <a:latin typeface="Roboto" panose="02000000000000000000" pitchFamily="2" charset="0"/>
                  <a:ea typeface="Roboto" panose="02000000000000000000" pitchFamily="2" charset="0"/>
                </a:rPr>
                <a:t> Year </a:t>
              </a:r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Undergraduate)</a:t>
              </a:r>
            </a:p>
            <a:p>
              <a:pPr algn="ctr"/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Last Watched T.V </a:t>
              </a: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2 weeks ago</a:t>
              </a:r>
            </a:p>
            <a:p>
              <a:pPr algn="ctr"/>
              <a:endParaRPr lang="en-US" dirty="0">
                <a:highlight>
                  <a:srgbClr val="FFC000"/>
                </a:highlight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Medium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67DAFF-61D1-4CEF-8506-2FD602D45791}"/>
                </a:ext>
              </a:extLst>
            </p:cNvPr>
            <p:cNvSpPr txBox="1"/>
            <p:nvPr/>
          </p:nvSpPr>
          <p:spPr>
            <a:xfrm>
              <a:off x="5035319" y="2883287"/>
              <a:ext cx="2108200" cy="320087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000" dirty="0">
                  <a:latin typeface="Roboto" panose="02000000000000000000" pitchFamily="2" charset="0"/>
                  <a:ea typeface="Roboto" panose="02000000000000000000" pitchFamily="2" charset="0"/>
                </a:rPr>
                <a:t>Yashoda Gamage</a:t>
              </a:r>
            </a:p>
            <a:p>
              <a:pPr algn="ctr"/>
              <a:endParaRPr lang="en-US" sz="12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200" dirty="0">
                  <a:latin typeface="Roboto" panose="02000000000000000000" pitchFamily="2" charset="0"/>
                  <a:ea typeface="Roboto" panose="02000000000000000000" pitchFamily="2" charset="0"/>
                </a:rPr>
                <a:t>Field of study:</a:t>
              </a:r>
              <a:endParaRPr lang="en-US" dirty="0"/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Transport and Logistics Management</a:t>
              </a:r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(Management Trainee USL)</a:t>
              </a:r>
            </a:p>
            <a:p>
              <a:pPr algn="ctr"/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Last Watched T.V </a:t>
              </a: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Last week</a:t>
              </a:r>
            </a:p>
            <a:p>
              <a:pPr algn="ctr"/>
              <a:endParaRPr lang="en-US" dirty="0">
                <a:highlight>
                  <a:srgbClr val="FFC000"/>
                </a:highlight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Insta Stories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9E4FC4B-514D-4F31-832D-CA41E0521D33}"/>
                </a:ext>
              </a:extLst>
            </p:cNvPr>
            <p:cNvSpPr txBox="1"/>
            <p:nvPr/>
          </p:nvSpPr>
          <p:spPr>
            <a:xfrm>
              <a:off x="7466003" y="2883287"/>
              <a:ext cx="2108200" cy="32316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000" dirty="0">
                  <a:latin typeface="Roboto" panose="02000000000000000000" pitchFamily="2" charset="0"/>
                  <a:ea typeface="Roboto" panose="02000000000000000000" pitchFamily="2" charset="0"/>
                </a:rPr>
                <a:t>Pulasthi Ekanayake</a:t>
              </a:r>
              <a:b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</a:b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200" dirty="0">
                  <a:latin typeface="Roboto" panose="02000000000000000000" pitchFamily="2" charset="0"/>
                  <a:ea typeface="Roboto" panose="02000000000000000000" pitchFamily="2" charset="0"/>
                </a:rPr>
                <a:t>Field of study:</a:t>
              </a:r>
              <a:endParaRPr lang="en-US" dirty="0"/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Biomedical Engineering</a:t>
              </a:r>
            </a:p>
            <a:p>
              <a:pPr algn="ctr"/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(3</a:t>
              </a:r>
              <a:r>
                <a:rPr lang="en-US" sz="1400" baseline="30000" dirty="0">
                  <a:latin typeface="Roboto" panose="02000000000000000000" pitchFamily="2" charset="0"/>
                  <a:ea typeface="Roboto" panose="02000000000000000000" pitchFamily="2" charset="0"/>
                </a:rPr>
                <a:t>rd</a:t>
              </a:r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  Year Undergraduate)</a:t>
              </a:r>
            </a:p>
            <a:p>
              <a:pPr algn="ctr"/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Last Watched T.V </a:t>
              </a: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1 year ago</a:t>
              </a:r>
            </a:p>
            <a:p>
              <a:pPr algn="ctr"/>
              <a:endParaRPr lang="en-US" dirty="0">
                <a:highlight>
                  <a:srgbClr val="FFC000"/>
                </a:highlight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Flipboard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1EFBBC-DE7D-40EB-A102-9A745430E237}"/>
                </a:ext>
              </a:extLst>
            </p:cNvPr>
            <p:cNvSpPr txBox="1"/>
            <p:nvPr/>
          </p:nvSpPr>
          <p:spPr>
            <a:xfrm>
              <a:off x="9896686" y="2883287"/>
              <a:ext cx="2108200" cy="32316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sz="2000" dirty="0">
                  <a:latin typeface="Roboto" panose="02000000000000000000" pitchFamily="2" charset="0"/>
                  <a:ea typeface="Roboto" panose="02000000000000000000" pitchFamily="2" charset="0"/>
                </a:rPr>
                <a:t>Shilpa Gunawardena</a:t>
              </a:r>
              <a:b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</a:br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200" dirty="0">
                  <a:latin typeface="Roboto" panose="02000000000000000000" pitchFamily="2" charset="0"/>
                  <a:ea typeface="Roboto" panose="02000000000000000000" pitchFamily="2" charset="0"/>
                </a:rPr>
                <a:t>Field of study:</a:t>
              </a:r>
              <a:endParaRPr lang="en-US" dirty="0"/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Business Systems Engineering</a:t>
              </a:r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(Intern Data Analytics MAS)</a:t>
              </a:r>
            </a:p>
            <a:p>
              <a:pPr algn="ctr"/>
              <a:endParaRPr lang="en-US" sz="1400" dirty="0"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1400" dirty="0">
                  <a:latin typeface="Roboto" panose="02000000000000000000" pitchFamily="2" charset="0"/>
                  <a:ea typeface="Roboto" panose="02000000000000000000" pitchFamily="2" charset="0"/>
                </a:rPr>
                <a:t>Last Watched T.V </a:t>
              </a: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3 months ago</a:t>
              </a:r>
            </a:p>
            <a:p>
              <a:pPr algn="ctr"/>
              <a:endParaRPr lang="en-US" dirty="0">
                <a:highlight>
                  <a:srgbClr val="FFC000"/>
                </a:highlight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dirty="0">
                  <a:highlight>
                    <a:srgbClr val="FFC000"/>
                  </a:highlight>
                  <a:latin typeface="Roboto" panose="02000000000000000000" pitchFamily="2" charset="0"/>
                  <a:ea typeface="Roboto" panose="02000000000000000000" pitchFamily="2" charset="0"/>
                </a:rPr>
                <a:t>LinkedIn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896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0BB70-9639-410E-94F9-C8CF8645F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latin typeface="Roboto" panose="02000000000000000000" pitchFamily="2" charset="0"/>
                <a:ea typeface="Roboto" panose="02000000000000000000" pitchFamily="2" charset="0"/>
                <a:cs typeface="Calibri Light"/>
              </a:rPr>
              <a:t>Why?</a:t>
            </a:r>
            <a:endParaRPr lang="en-US" sz="6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B5A16ED-9296-4495-A687-59FB67545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We don't have the time.</a:t>
            </a:r>
          </a:p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TV shows are too long</a:t>
            </a:r>
          </a:p>
          <a:p>
            <a:r>
              <a:rPr lang="en-US" sz="2800" dirty="0" err="1">
                <a:latin typeface="Roboto" panose="02000000000000000000" pitchFamily="2" charset="0"/>
                <a:ea typeface="Roboto" panose="02000000000000000000" pitchFamily="2" charset="0"/>
              </a:rPr>
              <a:t>PeoTV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allows us to skip commercials</a:t>
            </a:r>
          </a:p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Netflix / Online Streaming doesn't have commercials</a:t>
            </a:r>
          </a:p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TV's are not portable</a:t>
            </a:r>
          </a:p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YouTube provides short entertainment</a:t>
            </a:r>
          </a:p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We can be a part of the story on YouTube</a:t>
            </a:r>
          </a:p>
        </p:txBody>
      </p:sp>
    </p:spTree>
    <p:extLst>
      <p:ext uri="{BB962C8B-B14F-4D97-AF65-F5344CB8AC3E}">
        <p14:creationId xmlns:p14="http://schemas.microsoft.com/office/powerpoint/2010/main" val="425119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Image result for youtube icon">
            <a:extLst>
              <a:ext uri="{FF2B5EF4-FFF2-40B4-BE49-F238E27FC236}">
                <a16:creationId xmlns:a16="http://schemas.microsoft.com/office/drawing/2014/main" id="{6B3FFAEE-8EED-4EB1-BDEC-A25A156423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05" b="28003"/>
          <a:stretch/>
        </p:blipFill>
        <p:spPr bwMode="auto">
          <a:xfrm>
            <a:off x="988109" y="746760"/>
            <a:ext cx="4770288" cy="103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facebook icon">
            <a:extLst>
              <a:ext uri="{FF2B5EF4-FFF2-40B4-BE49-F238E27FC236}">
                <a16:creationId xmlns:a16="http://schemas.microsoft.com/office/drawing/2014/main" id="{630C4F4A-33A0-448F-B9D4-B826D6A25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529" y="1879356"/>
            <a:ext cx="1237951" cy="1237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instagram icon">
            <a:extLst>
              <a:ext uri="{FF2B5EF4-FFF2-40B4-BE49-F238E27FC236}">
                <a16:creationId xmlns:a16="http://schemas.microsoft.com/office/drawing/2014/main" id="{BFCEE913-811E-47D3-A39C-AF1DE6451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528" y="3237923"/>
            <a:ext cx="1238813" cy="1237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snapchat icon">
            <a:extLst>
              <a:ext uri="{FF2B5EF4-FFF2-40B4-BE49-F238E27FC236}">
                <a16:creationId xmlns:a16="http://schemas.microsoft.com/office/drawing/2014/main" id="{BD24A876-19DC-4FCD-8FAC-77A0BFC13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5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8528" y="4596303"/>
            <a:ext cx="1255257" cy="1255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6CF1F9-8B46-47D0-8C3D-E83359D0DDE6}"/>
              </a:ext>
            </a:extLst>
          </p:cNvPr>
          <p:cNvSpPr txBox="1"/>
          <p:nvPr/>
        </p:nvSpPr>
        <p:spPr>
          <a:xfrm>
            <a:off x="9616440" y="761284"/>
            <a:ext cx="27014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latin typeface="Roboto" panose="02000000000000000000" pitchFamily="2" charset="0"/>
                <a:ea typeface="Roboto" panose="02000000000000000000" pitchFamily="2" charset="0"/>
              </a:rPr>
              <a:t>85%</a:t>
            </a:r>
            <a:endParaRPr lang="en-GB" sz="60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05C82C-70E2-4BF3-817B-10AFE786A8B0}"/>
              </a:ext>
            </a:extLst>
          </p:cNvPr>
          <p:cNvSpPr txBox="1"/>
          <p:nvPr/>
        </p:nvSpPr>
        <p:spPr>
          <a:xfrm>
            <a:off x="8458200" y="1990498"/>
            <a:ext cx="27014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latin typeface="Roboto" panose="02000000000000000000" pitchFamily="2" charset="0"/>
                <a:ea typeface="Roboto" panose="02000000000000000000" pitchFamily="2" charset="0"/>
              </a:rPr>
              <a:t>78%</a:t>
            </a:r>
            <a:endParaRPr lang="en-GB" sz="60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A61892-1114-4ED1-AC86-A2B85CE1D600}"/>
              </a:ext>
            </a:extLst>
          </p:cNvPr>
          <p:cNvSpPr txBox="1"/>
          <p:nvPr/>
        </p:nvSpPr>
        <p:spPr>
          <a:xfrm>
            <a:off x="8143819" y="3364286"/>
            <a:ext cx="27014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latin typeface="Roboto" panose="02000000000000000000" pitchFamily="2" charset="0"/>
                <a:ea typeface="Roboto" panose="02000000000000000000" pitchFamily="2" charset="0"/>
              </a:rPr>
              <a:t>74%</a:t>
            </a:r>
            <a:endParaRPr lang="en-GB" sz="60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BA4F717-C89E-450E-A80B-818A2431E839}"/>
              </a:ext>
            </a:extLst>
          </p:cNvPr>
          <p:cNvSpPr/>
          <p:nvPr/>
        </p:nvSpPr>
        <p:spPr>
          <a:xfrm>
            <a:off x="2735316" y="4707467"/>
            <a:ext cx="2248164" cy="90449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85276DB-71AB-4384-AA96-30936A8B5B09}"/>
              </a:ext>
            </a:extLst>
          </p:cNvPr>
          <p:cNvSpPr txBox="1"/>
          <p:nvPr/>
        </p:nvSpPr>
        <p:spPr>
          <a:xfrm>
            <a:off x="5161248" y="4651884"/>
            <a:ext cx="27014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>
                <a:latin typeface="Roboto" panose="02000000000000000000" pitchFamily="2" charset="0"/>
                <a:ea typeface="Roboto" panose="02000000000000000000" pitchFamily="2" charset="0"/>
              </a:rPr>
              <a:t>20%</a:t>
            </a:r>
            <a:endParaRPr lang="en-GB" sz="6000" b="1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DFED528-A6D8-4201-B874-DCC15C0FCF04}"/>
              </a:ext>
            </a:extLst>
          </p:cNvPr>
          <p:cNvSpPr/>
          <p:nvPr/>
        </p:nvSpPr>
        <p:spPr>
          <a:xfrm>
            <a:off x="2735316" y="818009"/>
            <a:ext cx="6759204" cy="90449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9FB484-40C8-437C-A2C4-90DC6CCEF721}"/>
              </a:ext>
            </a:extLst>
          </p:cNvPr>
          <p:cNvSpPr/>
          <p:nvPr/>
        </p:nvSpPr>
        <p:spPr>
          <a:xfrm>
            <a:off x="2735316" y="2046081"/>
            <a:ext cx="5722884" cy="90449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0D7BA2E-9460-495C-8424-B141B9937A88}"/>
              </a:ext>
            </a:extLst>
          </p:cNvPr>
          <p:cNvSpPr/>
          <p:nvPr/>
        </p:nvSpPr>
        <p:spPr>
          <a:xfrm>
            <a:off x="2735316" y="3404649"/>
            <a:ext cx="5387604" cy="90449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9179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0D217C66-2807-47E9-A4F0-B5945DAA33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56025" y="1280636"/>
            <a:ext cx="6135975" cy="42967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4B200C-D8FA-4FF6-862E-708BE075B78B}"/>
              </a:ext>
            </a:extLst>
          </p:cNvPr>
          <p:cNvSpPr txBox="1"/>
          <p:nvPr/>
        </p:nvSpPr>
        <p:spPr>
          <a:xfrm>
            <a:off x="1050392" y="2951946"/>
            <a:ext cx="45491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Roboto" panose="02000000000000000000" pitchFamily="2" charset="0"/>
                <a:ea typeface="Roboto" panose="02000000000000000000" pitchFamily="2" charset="0"/>
              </a:rPr>
              <a:t>Do you watch </a:t>
            </a:r>
          </a:p>
          <a:p>
            <a:r>
              <a:rPr lang="en-US" sz="6000" b="1" dirty="0">
                <a:latin typeface="Roboto" panose="02000000000000000000" pitchFamily="2" charset="0"/>
                <a:ea typeface="Roboto" panose="02000000000000000000" pitchFamily="2" charset="0"/>
              </a:rPr>
              <a:t>T.V</a:t>
            </a:r>
            <a:endParaRPr lang="en-GB" sz="6000" b="1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77476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392A52EE-A93A-4F70-86BE-C1FF9C718A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3385" y="1280635"/>
            <a:ext cx="6135975" cy="4296728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1992E72-5BC0-477C-8F25-4886965D6C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5464" y="833716"/>
            <a:ext cx="6685850" cy="52282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87780E-45AE-46E0-90DB-18DA820145DD}"/>
              </a:ext>
            </a:extLst>
          </p:cNvPr>
          <p:cNvSpPr txBox="1"/>
          <p:nvPr/>
        </p:nvSpPr>
        <p:spPr>
          <a:xfrm>
            <a:off x="1346011" y="5781524"/>
            <a:ext cx="31068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Do you watch T.V</a:t>
            </a:r>
            <a:endParaRPr lang="en-GB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7A856F-DC86-46EB-9174-73CFC4D0CDAF}"/>
              </a:ext>
            </a:extLst>
          </p:cNvPr>
          <p:cNvSpPr txBox="1"/>
          <p:nvPr/>
        </p:nvSpPr>
        <p:spPr>
          <a:xfrm>
            <a:off x="8575494" y="467930"/>
            <a:ext cx="31068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How often do you watch T.V</a:t>
            </a:r>
            <a:endParaRPr lang="en-GB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221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F943D-B273-4E5E-BF41-D58A06173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1489" y="365125"/>
            <a:ext cx="7371760" cy="1325563"/>
          </a:xfrm>
        </p:spPr>
        <p:txBody>
          <a:bodyPr>
            <a:noAutofit/>
          </a:bodyPr>
          <a:lstStyle/>
          <a:p>
            <a:pPr algn="r"/>
            <a:r>
              <a:rPr lang="en-US" sz="6000" b="1" dirty="0">
                <a:latin typeface="Roboto" panose="02000000000000000000" pitchFamily="2" charset="0"/>
                <a:ea typeface="Roboto" panose="02000000000000000000" pitchFamily="2" charset="0"/>
              </a:rPr>
              <a:t>Suggestions</a:t>
            </a:r>
            <a:endParaRPr lang="en-GB" sz="6000" b="1" dirty="0">
              <a:latin typeface="Roboto" panose="02000000000000000000" pitchFamily="2" charset="0"/>
              <a:ea typeface="Roboto" panose="02000000000000000000" pitchFamily="2" charset="0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273DA-CBAD-4F79-816D-A30E16E16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59" y="1825625"/>
            <a:ext cx="622169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GB" dirty="0">
              <a:latin typeface="Roboto" panose="02000000000000000000" pitchFamily="2" charset="0"/>
              <a:ea typeface="Roboto" panose="02000000000000000000" pitchFamily="2" charset="0"/>
              <a:cs typeface="Calibri"/>
            </a:endParaRP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/>
              </a:rPr>
              <a:t>Experiment</a:t>
            </a:r>
            <a:endParaRPr lang="en-GB" dirty="0">
              <a:latin typeface="Roboto" panose="02000000000000000000" pitchFamily="2" charset="0"/>
              <a:ea typeface="Roboto" panose="02000000000000000000" pitchFamily="2" charset="0"/>
              <a:cs typeface="Calibri"/>
            </a:endParaRPr>
          </a:p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Calibri"/>
              </a:rPr>
              <a:t>More emphasis on the Unilever brand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Calibri"/>
              </a:rPr>
              <a:t>M</a:t>
            </a:r>
            <a:r>
              <a:rPr lang="en-GB" dirty="0" err="1">
                <a:latin typeface="Roboto" panose="02000000000000000000" pitchFamily="2" charset="0"/>
                <a:ea typeface="Roboto" panose="02000000000000000000" pitchFamily="2" charset="0"/>
                <a:cs typeface="Calibri"/>
              </a:rPr>
              <a:t>ove</a:t>
            </a:r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Calibri"/>
              </a:rPr>
              <a:t> beyond advertisements</a:t>
            </a:r>
          </a:p>
          <a:p>
            <a:endParaRPr lang="en-GB" dirty="0">
              <a:latin typeface="Roboto" panose="02000000000000000000" pitchFamily="2" charset="0"/>
              <a:ea typeface="Roboto" panose="02000000000000000000" pitchFamily="2" charset="0"/>
              <a:cs typeface="Calibri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5D6E115B-30D9-4B5D-ADBA-8A05CEDD24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17" r="31967" b="820"/>
          <a:stretch/>
        </p:blipFill>
        <p:spPr>
          <a:xfrm>
            <a:off x="-20128" y="-103381"/>
            <a:ext cx="4979762" cy="697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685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173</Words>
  <Application>Microsoft Office PowerPoint</Application>
  <PresentationFormat>Widescreen</PresentationFormat>
  <Paragraphs>80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Roboto</vt:lpstr>
      <vt:lpstr>Calibri Light</vt:lpstr>
      <vt:lpstr>Arial</vt:lpstr>
      <vt:lpstr>Calibri</vt:lpstr>
      <vt:lpstr>Office Theme</vt:lpstr>
      <vt:lpstr>PowerPoint Presentation</vt:lpstr>
      <vt:lpstr>WHEN DID YOU LAST WATCH T.V?</vt:lpstr>
      <vt:lpstr>We don’t watch T.V</vt:lpstr>
      <vt:lpstr>PowerPoint Presentation</vt:lpstr>
      <vt:lpstr>Why?</vt:lpstr>
      <vt:lpstr>PowerPoint Presentation</vt:lpstr>
      <vt:lpstr>PowerPoint Presentation</vt:lpstr>
      <vt:lpstr>PowerPoint Presentation</vt:lpstr>
      <vt:lpstr>Suggestions</vt:lpstr>
      <vt:lpstr>Suggestions</vt:lpstr>
      <vt:lpstr>Thank You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Timmy Ekanayake</dc:creator>
  <cp:lastModifiedBy>Timmy Ekanayake</cp:lastModifiedBy>
  <cp:revision>3</cp:revision>
  <dcterms:created xsi:type="dcterms:W3CDTF">2018-12-02T06:29:31Z</dcterms:created>
  <dcterms:modified xsi:type="dcterms:W3CDTF">2019-02-01T08:39:53Z</dcterms:modified>
</cp:coreProperties>
</file>